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645" r:id="rId2"/>
    <p:sldId id="659" r:id="rId3"/>
    <p:sldId id="660" r:id="rId4"/>
    <p:sldId id="661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96" r:id="rId23"/>
    <p:sldId id="679" r:id="rId24"/>
    <p:sldId id="705" r:id="rId25"/>
    <p:sldId id="680" r:id="rId26"/>
    <p:sldId id="681" r:id="rId27"/>
    <p:sldId id="682" r:id="rId28"/>
    <p:sldId id="683" r:id="rId29"/>
    <p:sldId id="684" r:id="rId30"/>
    <p:sldId id="685" r:id="rId31"/>
    <p:sldId id="686" r:id="rId32"/>
    <p:sldId id="687" r:id="rId33"/>
    <p:sldId id="688" r:id="rId34"/>
    <p:sldId id="689" r:id="rId35"/>
    <p:sldId id="690" r:id="rId36"/>
    <p:sldId id="691" r:id="rId37"/>
    <p:sldId id="692" r:id="rId38"/>
    <p:sldId id="693" r:id="rId39"/>
    <p:sldId id="694" r:id="rId40"/>
    <p:sldId id="695" r:id="rId41"/>
    <p:sldId id="706" r:id="rId42"/>
    <p:sldId id="707" r:id="rId43"/>
    <p:sldId id="708" r:id="rId44"/>
    <p:sldId id="710" r:id="rId45"/>
    <p:sldId id="709" r:id="rId46"/>
    <p:sldId id="697" r:id="rId47"/>
    <p:sldId id="699" r:id="rId48"/>
    <p:sldId id="700" r:id="rId49"/>
    <p:sldId id="701" r:id="rId50"/>
    <p:sldId id="704" r:id="rId51"/>
    <p:sldId id="703" r:id="rId52"/>
    <p:sldId id="711" r:id="rId53"/>
    <p:sldId id="71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0" autoAdjust="0"/>
    <p:restoredTop sz="97523" autoAdjust="0"/>
  </p:normalViewPr>
  <p:slideViewPr>
    <p:cSldViewPr>
      <p:cViewPr>
        <p:scale>
          <a:sx n="100" d="100"/>
          <a:sy n="100" d="100"/>
        </p:scale>
        <p:origin x="1840" y="2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2017. 7. 12.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July 12,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2017. 7. 12.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5679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Course Contents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(sungjoon.choi@cpslab.snu.ac.kr)</a:t>
            </a:r>
            <a:endParaRPr lang="ko-KR" altLang="en-US" sz="2400" b="1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Detection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Faster 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>
                <a:latin typeface="나눔바른고딕OTF Bold" charset="-127"/>
                <a:ea typeface="나눔바른고딕OTF Bold" charset="-127"/>
              </a:rPr>
              <a:pPr/>
              <a:t>11</a:t>
            </a:fld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322" y="282979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65104"/>
            <a:ext cx="201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Forget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93736" y="6505093"/>
            <a:ext cx="44004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892" y="5614640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7044" y="1268760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Super Resolution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Sequence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Hangul-RNN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Dimension reduction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Convolution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Dimension </a:t>
            </a:r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increasement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Convolutional neural network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AlexNet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GoogleLeNet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Understanding Deep Image Representations by Inverting 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Them</a:t>
            </a:r>
          </a:p>
          <a:p>
            <a:r>
              <a:rPr lang="en-US" altLang="ko-KR" b="1" dirty="0" smtClean="0">
                <a:latin typeface="나눔바른고딕OTF Bold" charset="-127"/>
                <a:ea typeface="나눔바른고딕OTF Bold" charset="-127"/>
              </a:rPr>
              <a:t>CVPR2015</a:t>
            </a:r>
            <a:endParaRPr lang="en-US" altLang="ko-KR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Texture Synthesis Using Convolutional Neural Networks </a:t>
            </a:r>
          </a:p>
          <a:p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GAN Series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Series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Alpha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FF0000"/>
                </a:solidFill>
              </a:rPr>
              <a:t>Codes</a:t>
            </a:r>
            <a:r>
              <a:rPr lang="en-US" altLang="ko-KR" sz="6600" dirty="0" smtClean="0"/>
              <a:t> provided</a:t>
            </a:r>
            <a:r>
              <a:rPr lang="en-US" altLang="ko-KR" sz="6600" dirty="0">
                <a:solidFill>
                  <a:srgbClr val="C00000"/>
                </a:solidFill>
              </a:rPr>
              <a:t/>
            </a:r>
            <a:br>
              <a:rPr lang="en-US" altLang="ko-KR" sz="6600" dirty="0">
                <a:solidFill>
                  <a:srgbClr val="C00000"/>
                </a:solidFill>
              </a:rPr>
            </a:br>
            <a:r>
              <a:rPr lang="en-US" altLang="ko-KR" sz="6600" dirty="0" smtClean="0"/>
              <a:t>in this course 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21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Computational Graph (TensorFlow)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3484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Variable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822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PlaceHolder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606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Operation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81785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Loss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680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Optimizer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Algorithms behind AlphaGo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나눔바른고딕OTF Bold" charset="-127"/>
                <a:ea typeface="나눔바른고딕OTF Bold" charset="-127"/>
              </a:rPr>
              <a:t>SL Policy Network</a:t>
            </a:r>
            <a:endParaRPr lang="ko-KR" altLang="en-US" b="1" dirty="0">
              <a:solidFill>
                <a:srgbClr val="FFC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Rollout net</a:t>
            </a:r>
          </a:p>
          <a:p>
            <a:r>
              <a:rPr lang="en-US" altLang="ko-KR" b="1" dirty="0" smtClean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Value net</a:t>
            </a:r>
            <a:endParaRPr lang="ko-KR" altLang="en-US" b="1" dirty="0">
              <a:solidFill>
                <a:srgbClr val="7030A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</a:t>
            </a:r>
            <a:r>
              <a:rPr lang="en-US" altLang="ko-KR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L net</a:t>
            </a:r>
            <a:endParaRPr lang="ko-KR" altLang="en-US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 (MLP)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Tensor Board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60648"/>
            <a:ext cx="8575200" cy="654032"/>
          </a:xfrm>
        </p:spPr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Regularization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OverFitting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”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1439069"/>
            <a:ext cx="5880100" cy="4622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7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42912"/>
            <a:ext cx="8496300" cy="32151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Mixture Density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50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59" y="1119188"/>
            <a:ext cx="47958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63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8" y="1119188"/>
            <a:ext cx="530304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Autoencoder</a:t>
            </a:r>
            <a:r>
              <a:rPr kumimoji="1" lang="en-US" altLang="ko-KR" dirty="0" smtClean="0"/>
              <a:t> (VAE)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632" y="1119188"/>
            <a:ext cx="525073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Bayes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01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1475656"/>
            <a:ext cx="8229600" cy="3465512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solidFill>
                  <a:srgbClr val="A50021"/>
                </a:solidFill>
              </a:rPr>
              <a:t>Advanced </a:t>
            </a:r>
            <a:r>
              <a:rPr lang="en-US" altLang="ko-KR" sz="6600" dirty="0" smtClean="0"/>
              <a:t>Topics</a:t>
            </a:r>
            <a:br>
              <a:rPr lang="en-US" altLang="ko-KR" sz="6600" dirty="0" smtClean="0"/>
            </a:br>
            <a:r>
              <a:rPr lang="en-US" altLang="ko-KR" sz="2400" dirty="0" smtClean="0">
                <a:solidFill>
                  <a:srgbClr val="7030A0"/>
                </a:solidFill>
              </a:rPr>
              <a:t>This is optional and I would LOVE to discuss </a:t>
            </a:r>
            <a:br>
              <a:rPr lang="en-US" altLang="ko-KR" sz="2400" dirty="0" smtClean="0">
                <a:solidFill>
                  <a:srgbClr val="7030A0"/>
                </a:solidFill>
              </a:rPr>
            </a:br>
            <a:r>
              <a:rPr lang="en-US" altLang="ko-KR" sz="2400" dirty="0" smtClean="0">
                <a:solidFill>
                  <a:srgbClr val="7030A0"/>
                </a:solidFill>
              </a:rPr>
              <a:t>about this with YOU!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One-shot Learning with Memory-Augmented Neural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Matching Networks for One Shot </a:t>
            </a:r>
            <a:r>
              <a:rPr kumimoji="1" lang="en-US" altLang="ko-KR" dirty="0" smtClean="0"/>
              <a:t>Learning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40634"/>
            <a:ext cx="5760640" cy="38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</a:t>
            </a:r>
            <a:r>
              <a:rPr kumimoji="1" lang="en-US" altLang="ko-KR" dirty="0" smtClean="0"/>
              <a:t>Networks</a:t>
            </a:r>
          </a:p>
          <a:p>
            <a:r>
              <a:rPr kumimoji="1" lang="en-US" altLang="ko-KR" dirty="0"/>
              <a:t>2016 Domain-Adversarial Training of Neural </a:t>
            </a:r>
            <a:r>
              <a:rPr kumimoji="1" lang="en-US" altLang="ko-KR" dirty="0" smtClean="0"/>
              <a:t>Networks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7" y="2276872"/>
            <a:ext cx="7776866" cy="3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 smtClean="0"/>
              <a:t>2016 </a:t>
            </a:r>
            <a:r>
              <a:rPr kumimoji="1" lang="en-US" altLang="ko-KR" dirty="0"/>
              <a:t>Deep Metric Learning via Lifted Structured Feature </a:t>
            </a:r>
            <a:r>
              <a:rPr kumimoji="1" lang="en-US" altLang="ko-KR" dirty="0" smtClean="0"/>
              <a:t>Embedding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8" y="2708920"/>
            <a:ext cx="4384252" cy="36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Optimization Methods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 Hybrid computing using a neural network with dynamic external memory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Memory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64" y="2564904"/>
            <a:ext cx="6048672" cy="3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</a:t>
            </a:r>
            <a:r>
              <a:rPr kumimoji="1" lang="en-US" altLang="ko-KR" dirty="0" smtClean="0"/>
              <a:t>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Other 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5" y="2579956"/>
            <a:ext cx="5878684" cy="3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Uncertainty in Neural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3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+ a Hell of a Lot More!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2" y="1423351"/>
            <a:ext cx="4890991" cy="466534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988" y="1124744"/>
            <a:ext cx="441739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Restricted Boltzmann machine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cs typeface="나눔바른고딕OTF Bold" charset="-127"/>
              </a:rPr>
              <a:t>Denoising Auto-Encoder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33026</TotalTime>
  <Words>351</Words>
  <Application>Microsoft Macintosh PowerPoint</Application>
  <PresentationFormat>On-screen Show (4:3)</PresentationFormat>
  <Paragraphs>149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나눔바른고딕OTF Bold</vt:lpstr>
      <vt:lpstr>휴먼둥근헤드라인</vt:lpstr>
      <vt:lpstr>Garamond</vt:lpstr>
      <vt:lpstr>Meiryo UI</vt:lpstr>
      <vt:lpstr>Arial</vt:lpstr>
      <vt:lpstr>Office 테마</vt:lpstr>
      <vt:lpstr>PowerPoint Presentation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 Methods</vt:lpstr>
      <vt:lpstr>RNN - LSTM</vt:lpstr>
      <vt:lpstr>Visual Q&amp;A</vt:lpstr>
      <vt:lpstr>Super Resolution (optional)</vt:lpstr>
      <vt:lpstr>Deep Reinforcement Learning</vt:lpstr>
      <vt:lpstr>Sequence Generation</vt:lpstr>
      <vt:lpstr>Word Embedding</vt:lpstr>
      <vt:lpstr>Image Captioning</vt:lpstr>
      <vt:lpstr>Hangul-RNN (optional)</vt:lpstr>
      <vt:lpstr>Residual Network &amp; Analyses</vt:lpstr>
      <vt:lpstr>Neural Style (optional)</vt:lpstr>
      <vt:lpstr>Generative Adversarial Networks</vt:lpstr>
      <vt:lpstr>GAN Series</vt:lpstr>
      <vt:lpstr>GAN Series</vt:lpstr>
      <vt:lpstr>+ Alpha</vt:lpstr>
      <vt:lpstr>Codes provided in this course </vt:lpstr>
      <vt:lpstr>Basic Python</vt:lpstr>
      <vt:lpstr>Using MNIST</vt:lpstr>
      <vt:lpstr>Basic Image Handling</vt:lpstr>
      <vt:lpstr>Basic TensorFlow</vt:lpstr>
      <vt:lpstr>Logistic Regression</vt:lpstr>
      <vt:lpstr>Multi-Layer Perceptron (MLP)</vt:lpstr>
      <vt:lpstr>Generating Own Datasets</vt:lpstr>
      <vt:lpstr>Denoising Auto-Encoder</vt:lpstr>
      <vt:lpstr>Convolutional Neural Network</vt:lpstr>
      <vt:lpstr>Semantic Segmentation (optional)</vt:lpstr>
      <vt:lpstr>Tensor Board </vt:lpstr>
      <vt:lpstr>Recurrent Neural Network</vt:lpstr>
      <vt:lpstr>Word2vec</vt:lpstr>
      <vt:lpstr>Char-RNN</vt:lpstr>
      <vt:lpstr>Neural style (optional)</vt:lpstr>
      <vt:lpstr>DCGAN</vt:lpstr>
      <vt:lpstr>Mixture Density Network</vt:lpstr>
      <vt:lpstr>Domain Adversarial Network</vt:lpstr>
      <vt:lpstr>Variational Autoencoder (VAE)</vt:lpstr>
      <vt:lpstr>Adversarial Variational Bayes</vt:lpstr>
      <vt:lpstr>Advanced Topics This is optional and I would LOVE to discuss  about this with YOU!</vt:lpstr>
      <vt:lpstr>One-Shot Learning</vt:lpstr>
      <vt:lpstr>Domain Adaptation</vt:lpstr>
      <vt:lpstr>Metric Learning</vt:lpstr>
      <vt:lpstr>Memory Network</vt:lpstr>
      <vt:lpstr>Other Interesting Papers</vt:lpstr>
      <vt:lpstr>Uncertainty in Neural Networks</vt:lpstr>
      <vt:lpstr>+ a Hell of a Lot More!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1141</cp:revision>
  <dcterms:created xsi:type="dcterms:W3CDTF">2010-03-17T18:05:41Z</dcterms:created>
  <dcterms:modified xsi:type="dcterms:W3CDTF">2017-07-12T07:21:14Z</dcterms:modified>
</cp:coreProperties>
</file>